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06" r:id="rId2"/>
    <p:sldId id="276" r:id="rId3"/>
    <p:sldId id="313" r:id="rId4"/>
    <p:sldId id="622" r:id="rId5"/>
    <p:sldId id="621" r:id="rId6"/>
    <p:sldId id="623" r:id="rId7"/>
    <p:sldId id="624" r:id="rId8"/>
    <p:sldId id="625" r:id="rId9"/>
    <p:sldId id="626" r:id="rId10"/>
    <p:sldId id="256" r:id="rId1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896"/>
    <a:srgbClr val="AA47B0"/>
    <a:srgbClr val="FA5895"/>
    <a:srgbClr val="BF4CAD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3900-7B2F-4BF5-8E72-666F1F1F756A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580E-1BF6-45F7-9C5F-166C12CCBE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210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es esencial  que en cualquier establecimiento sanitario se adopte un programa de mantenimiento, debido a que el éxito del programa influye de manera crítica en éxito del mismo.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Y como dentro de su vida profesional ustedes van a ser parte de el programa de mantenimiento, deben conocer las herramientas y conceptos asociados a la gestión de mantenimiento hospitalario. 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Pero por sobre todo me interesa que interioricen la importancia del mismo.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580E-1BF6-45F7-9C5F-166C12CCBE70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75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0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434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6762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79271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14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3722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023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96595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6542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5796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214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77024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17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4983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0022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205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1064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2546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16969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0262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8536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12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9351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195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9245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48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92541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08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769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9502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3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2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6634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6554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553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319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205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821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708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4603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16180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18195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2498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160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8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862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57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55914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89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26533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186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8103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81347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67406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9671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5008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91296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6440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366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83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6653" y="3632607"/>
            <a:ext cx="6922627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6654" y="5465067"/>
            <a:ext cx="6922388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FF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14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1531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22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‹Nº›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06374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8405597-8FB4-483B-B3D7-D8F7EDC33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4" name="AutoShape 1"/>
          <p:cNvSpPr>
            <a:spLocks/>
          </p:cNvSpPr>
          <p:nvPr/>
        </p:nvSpPr>
        <p:spPr bwMode="auto">
          <a:xfrm rot="9013392">
            <a:off x="7881520" y="1709821"/>
            <a:ext cx="3333804" cy="324751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0911" y="2506814"/>
            <a:ext cx="2898974" cy="711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CRC 16 en </a:t>
            </a:r>
            <a:r>
              <a:rPr kumimoji="0" lang="es-AR" sz="3200" b="0" i="0" u="none" strike="noStrike" kern="120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Arty</a:t>
            </a: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 Z7-10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796DD15-5FAB-4653-A1B2-23634790F33A}"/>
              </a:ext>
            </a:extLst>
          </p:cNvPr>
          <p:cNvSpPr txBox="1"/>
          <p:nvPr/>
        </p:nvSpPr>
        <p:spPr>
          <a:xfrm>
            <a:off x="8995513" y="3690829"/>
            <a:ext cx="175437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Marcos Dominguez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CESE 15Co - 2022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219F2F-08E8-4893-BAEB-3C650518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7850"/>
            <a:ext cx="40100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5508" y="3714601"/>
            <a:ext cx="6612868" cy="1750465"/>
          </a:xfrm>
        </p:spPr>
        <p:txBody>
          <a:bodyPr/>
          <a:lstStyle/>
          <a:p>
            <a:r>
              <a:rPr lang="es-AR" dirty="0"/>
              <a:t>Preguntas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5709" y="2411735"/>
            <a:ext cx="2739594" cy="2034531"/>
          </a:xfrm>
          <a:prstGeom prst="rect">
            <a:avLst/>
          </a:prstGeom>
          <a:noFill/>
        </p:spPr>
        <p:txBody>
          <a:bodyPr wrap="square" lIns="0" tIns="0" rIns="9144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 implementó un modulo CRC de 16 bits y una aplicación que recibe bytes por UART y calcula el CRC16 de la cadena ingresada</a:t>
            </a:r>
            <a:endParaRPr kumimoji="0" lang="es-AR" b="0" i="0" u="none" strike="noStrike" kern="1200" cap="none" spc="0" normalizeH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1"/>
            <a:ext cx="295402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360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Descripción de la aplicación</a:t>
            </a:r>
            <a:endParaRPr kumimoji="0" lang="es-AR" sz="36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7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APLICACIÓN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F1FBC46-ED2B-434A-B6B0-50E84B426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4" t="663" r="42174" b="19"/>
          <a:stretch/>
        </p:blipFill>
        <p:spPr>
          <a:xfrm>
            <a:off x="8946292" y="0"/>
            <a:ext cx="3245708" cy="6857999"/>
          </a:xfrm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 del CRC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662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KEY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9798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0x8005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0700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71058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80795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INPUT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0795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Reflejada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6833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02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437191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46928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OUTPUT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46928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Reflejada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22966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03324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382949EF-3295-BEC6-318D-1E91303B3A54}"/>
              </a:ext>
            </a:extLst>
          </p:cNvPr>
          <p:cNvGrpSpPr/>
          <p:nvPr/>
        </p:nvGrpSpPr>
        <p:grpSpPr>
          <a:xfrm>
            <a:off x="3273766" y="4080356"/>
            <a:ext cx="5644467" cy="695577"/>
            <a:chOff x="3241996" y="4164246"/>
            <a:chExt cx="5644467" cy="695577"/>
          </a:xfrm>
        </p:grpSpPr>
        <p:sp>
          <p:nvSpPr>
            <p:cNvPr id="43" name="TextBox 42"/>
            <p:cNvSpPr txBox="1"/>
            <p:nvPr/>
          </p:nvSpPr>
          <p:spPr>
            <a:xfrm>
              <a:off x="4165958" y="4164246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1200" b="1" spc="200" dirty="0" err="1">
                  <a:latin typeface="Titillium" charset="0"/>
                  <a:ea typeface="Titillium" charset="0"/>
                  <a:cs typeface="Titillium" charset="0"/>
                </a:rPr>
                <a:t>Seed</a:t>
              </a:r>
              <a:endParaRPr lang="es-AR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5958" y="4611163"/>
              <a:ext cx="1754372" cy="24128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s-AR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0xFFFF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41996" y="4164246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922354" y="4186018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132091" y="4164246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1200" b="1" spc="200" dirty="0" err="1">
                  <a:latin typeface="Titillium" charset="0"/>
                  <a:ea typeface="Titillium" charset="0"/>
                  <a:cs typeface="Titillium" charset="0"/>
                </a:rPr>
                <a:t>XorOut</a:t>
              </a:r>
              <a:endParaRPr lang="es-AR" sz="12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32090" y="4618538"/>
              <a:ext cx="1754372" cy="24128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s-AR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0xFFFF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08129" y="4164246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6888487" y="4186018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VHDL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AF5380-4F1D-63DE-A65F-8C631AAF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1" y="3295475"/>
            <a:ext cx="3752850" cy="1676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6469C-BCAE-85FD-F946-1C123ED7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31" y="2290587"/>
            <a:ext cx="59626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79C75-CD45-B8BD-9928-2488A565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2" y="2327945"/>
            <a:ext cx="11280196" cy="22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BUS AXI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4B0FD0-82DA-15F0-DBF6-CA842C9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661" y="2306973"/>
            <a:ext cx="6084678" cy="303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4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BUS AXI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4B0FD0-82DA-15F0-DBF6-CA842C9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09" y="1655790"/>
            <a:ext cx="4076981" cy="20319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BC4B8B-90DA-5B81-C391-7C689D1D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4" y="4159222"/>
            <a:ext cx="79057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APLICACIÓN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A268B4-15C9-0387-C8D4-00227D01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859472"/>
            <a:ext cx="82677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04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c.c - MyS - Visual Studio Code 2022-06-13 07-07-27">
            <a:hlinkClick r:id="" action="ppaction://media"/>
            <a:extLst>
              <a:ext uri="{FF2B5EF4-FFF2-40B4-BE49-F238E27FC236}">
                <a16:creationId xmlns:a16="http://schemas.microsoft.com/office/drawing/2014/main" id="{623F902E-2389-2AB2-7E4D-0D1B457EE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5893"/>
            <a:ext cx="12192000" cy="65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4279</TotalTime>
  <Words>183</Words>
  <Application>Microsoft Office PowerPoint</Application>
  <PresentationFormat>Panorámica</PresentationFormat>
  <Paragraphs>42</Paragraphs>
  <Slides>10</Slides>
  <Notes>6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Source Sans Pro</vt:lpstr>
      <vt:lpstr>Titillium</vt:lpstr>
      <vt:lpstr>Titillium Bd</vt:lpstr>
      <vt:lpstr>Titillium Light</vt:lpstr>
      <vt:lpstr>Office Theme</vt:lpstr>
      <vt:lpstr>Presentación de PowerPoint</vt:lpstr>
      <vt:lpstr>Presentación de PowerPoint</vt:lpstr>
      <vt:lpstr>Características del CRC</vt:lpstr>
      <vt:lpstr>VHDL</vt:lpstr>
      <vt:lpstr>SIMULACIONES</vt:lpstr>
      <vt:lpstr>BUS AXI</vt:lpstr>
      <vt:lpstr>BUS AXI</vt:lpstr>
      <vt:lpstr>APLICACIÓN</vt:lpstr>
      <vt:lpstr>Presentación de PowerPoint</vt:lpstr>
      <vt:lpstr>Preguntas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Raul Dominguez Shocron</dc:creator>
  <cp:keywords>Gestión;Mantenimiento;Programa;Equipo Médico</cp:keywords>
  <cp:lastModifiedBy>Marcos Dominguez</cp:lastModifiedBy>
  <cp:revision>147</cp:revision>
  <dcterms:created xsi:type="dcterms:W3CDTF">2019-08-19T20:34:12Z</dcterms:created>
  <dcterms:modified xsi:type="dcterms:W3CDTF">2022-06-13T10:12:46Z</dcterms:modified>
</cp:coreProperties>
</file>